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33">
          <p15:clr>
            <a:srgbClr val="A4A3A4"/>
          </p15:clr>
        </p15:guide>
        <p15:guide id="2" pos="338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ilary Nixon" initials="H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/>
    <p:restoredTop sz="94658"/>
  </p:normalViewPr>
  <p:slideViewPr>
    <p:cSldViewPr snapToGrid="0" snapToObjects="1" showGuides="1">
      <p:cViewPr varScale="1">
        <p:scale>
          <a:sx n="139" d="100"/>
          <a:sy n="139" d="100"/>
        </p:scale>
        <p:origin x="176" y="512"/>
      </p:cViewPr>
      <p:guideLst>
        <p:guide orient="horz" pos="1833"/>
        <p:guide pos="33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A5072-C35C-4B4F-A16C-FF6E8F019E56}" type="datetimeFigureOut">
              <a:rPr lang="en-US" smtClean="0"/>
              <a:t>7/17/25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679FF-F8E1-6D42-9C26-19B1FDE67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58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3468501"/>
            <a:ext cx="4038600" cy="70008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4171950"/>
            <a:ext cx="4038600" cy="561415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4819230"/>
            <a:ext cx="1232647" cy="273844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7/17/25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4819230"/>
            <a:ext cx="2617694" cy="273844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171449"/>
            <a:ext cx="4235450" cy="31409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Collage-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869" y="171450"/>
            <a:ext cx="4274639" cy="24003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4651857" y="2643631"/>
            <a:ext cx="4266651" cy="668783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11931"/>
            <a:ext cx="685800" cy="1200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6" y="17145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489472"/>
            <a:ext cx="3657600" cy="147447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7/17/25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489472"/>
            <a:ext cx="3657600" cy="31051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3127248"/>
            <a:ext cx="3657600" cy="147447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11931"/>
            <a:ext cx="685800" cy="1200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6" y="17145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7/17/25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1" y="1489472"/>
            <a:ext cx="3657413" cy="147447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1" y="3123724"/>
            <a:ext cx="3657413" cy="147447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489472"/>
            <a:ext cx="3657600" cy="147447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3127248"/>
            <a:ext cx="3657600" cy="147447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7/17/25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210551" y="211931"/>
            <a:ext cx="642097" cy="1200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 userDrawn="1"/>
        </p:nvSpPr>
        <p:spPr>
          <a:xfrm>
            <a:off x="8068235" y="211931"/>
            <a:ext cx="91440" cy="1200150"/>
          </a:xfrm>
          <a:prstGeom prst="rect">
            <a:avLst/>
          </a:prstGeom>
          <a:solidFill>
            <a:srgbClr val="D99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11930"/>
            <a:ext cx="685800" cy="2266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7/17/25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6" y="171450"/>
            <a:ext cx="3451225" cy="47589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1928812"/>
            <a:ext cx="3255264" cy="871538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6" y="204788"/>
            <a:ext cx="4597399" cy="438983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2800351"/>
            <a:ext cx="3255264" cy="1794272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4817689"/>
            <a:ext cx="1537447" cy="273844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7/17/25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6" y="4817689"/>
            <a:ext cx="3316941" cy="273844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11930"/>
            <a:ext cx="685800" cy="2266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2343150"/>
            <a:ext cx="3898272" cy="653654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171450"/>
            <a:ext cx="3460658" cy="475892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2996803"/>
            <a:ext cx="3898272" cy="1610916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4817689"/>
            <a:ext cx="1537447" cy="273844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7/17/25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4817689"/>
            <a:ext cx="3005138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2528048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6" y="3318061"/>
            <a:ext cx="6191157" cy="625289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171450"/>
            <a:ext cx="6378389" cy="31409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6" y="3943350"/>
            <a:ext cx="6191157" cy="66436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7/17/25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171450"/>
            <a:ext cx="2057400" cy="152933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1783080"/>
            <a:ext cx="2057400" cy="15293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3474594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171450"/>
            <a:ext cx="6387167" cy="47589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1928812"/>
            <a:ext cx="6181611" cy="871538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2800351"/>
            <a:ext cx="6179566" cy="1794272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4676706"/>
            <a:ext cx="134839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7/17/25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6" y="4676706"/>
            <a:ext cx="4648105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2" y="131109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171450"/>
            <a:ext cx="2057400" cy="152933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1781205"/>
            <a:ext cx="2057400" cy="152933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3401568"/>
            <a:ext cx="2057400" cy="152933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171450"/>
            <a:ext cx="4235450" cy="47589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1928812"/>
            <a:ext cx="4016633" cy="871538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2800351"/>
            <a:ext cx="4015304" cy="1794272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4676706"/>
            <a:ext cx="134839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7/17/25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6" y="4676706"/>
            <a:ext cx="2590705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2" y="131109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171450"/>
            <a:ext cx="2057400" cy="152933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3401045"/>
            <a:ext cx="2057400" cy="152933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171450"/>
            <a:ext cx="2057400" cy="152933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1786247"/>
            <a:ext cx="2057400" cy="152933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1786247"/>
            <a:ext cx="2057400" cy="314096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11930"/>
            <a:ext cx="685800" cy="2266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2343150"/>
            <a:ext cx="3108960" cy="653654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1773936"/>
            <a:ext cx="4240119" cy="31409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996803"/>
            <a:ext cx="3108960" cy="1610916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4817689"/>
            <a:ext cx="1537447" cy="273844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7/17/25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4817689"/>
            <a:ext cx="3005138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2528048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171450"/>
            <a:ext cx="2057400" cy="152933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171450"/>
            <a:ext cx="2057400" cy="152933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1" y="211931"/>
            <a:ext cx="642097" cy="1200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7/17/25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068235" y="211931"/>
            <a:ext cx="91440" cy="1200150"/>
          </a:xfrm>
          <a:prstGeom prst="rect">
            <a:avLst/>
          </a:prstGeom>
          <a:solidFill>
            <a:srgbClr val="D99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11931"/>
            <a:ext cx="685800" cy="1200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6" y="17145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7/17/25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11930"/>
            <a:ext cx="685800" cy="2266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716056"/>
            <a:ext cx="681318" cy="3878567"/>
          </a:xfrm>
        </p:spPr>
        <p:txBody>
          <a:bodyPr vert="eaVert" anchor="t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19067"/>
            <a:ext cx="6858000" cy="388865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7/17/25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625725" y="352001"/>
            <a:ext cx="19568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7/17/25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42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00853"/>
            <a:ext cx="7556313" cy="74631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7/17/25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847165"/>
            <a:ext cx="7558960" cy="581025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8210551" y="211931"/>
            <a:ext cx="642097" cy="1200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 userDrawn="1"/>
        </p:nvSpPr>
        <p:spPr>
          <a:xfrm>
            <a:off x="8068235" y="211931"/>
            <a:ext cx="91440" cy="1200150"/>
          </a:xfrm>
          <a:prstGeom prst="rect">
            <a:avLst/>
          </a:prstGeom>
          <a:solidFill>
            <a:srgbClr val="D99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3468501"/>
            <a:ext cx="4038600" cy="7000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4171950"/>
            <a:ext cx="4038600" cy="561415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4819230"/>
            <a:ext cx="1232647" cy="273844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7/17/25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4819230"/>
            <a:ext cx="2617694" cy="273844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171450"/>
            <a:ext cx="4235450" cy="31409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171450"/>
            <a:ext cx="2057400" cy="152933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1783080"/>
            <a:ext cx="2057400" cy="152933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171450"/>
            <a:ext cx="2057400" cy="152933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1783080"/>
            <a:ext cx="2057400" cy="152933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334621"/>
            <a:ext cx="3086100" cy="1530679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2" y="131109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171450"/>
            <a:ext cx="8200930" cy="47589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343151"/>
            <a:ext cx="5638800" cy="1021556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3371851"/>
            <a:ext cx="5638800" cy="112514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4686581"/>
            <a:ext cx="1474694" cy="27384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7/17/25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4686581"/>
            <a:ext cx="56388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4686581"/>
            <a:ext cx="554038" cy="273844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5751" y="171450"/>
            <a:ext cx="212725" cy="47589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1" y="211931"/>
            <a:ext cx="642097" cy="1200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11931"/>
            <a:ext cx="91440" cy="1200150"/>
          </a:xfrm>
          <a:prstGeom prst="rect">
            <a:avLst/>
          </a:prstGeom>
          <a:solidFill>
            <a:srgbClr val="D99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489472"/>
            <a:ext cx="3657600" cy="31051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489472"/>
            <a:ext cx="3657600" cy="31051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7/17/25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1835524"/>
            <a:ext cx="3657600" cy="27590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1835524"/>
            <a:ext cx="3657600" cy="27590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7/17/25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1553136"/>
            <a:ext cx="3657600" cy="242047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1553136"/>
            <a:ext cx="3657600" cy="242047"/>
          </a:xfrm>
          <a:prstGeom prst="rect">
            <a:avLst/>
          </a:prstGeom>
          <a:solidFill>
            <a:srgbClr val="D9981C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8210551" y="211931"/>
            <a:ext cx="642097" cy="1200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 userDrawn="1"/>
        </p:nvSpPr>
        <p:spPr>
          <a:xfrm>
            <a:off x="8068235" y="211931"/>
            <a:ext cx="91440" cy="1200150"/>
          </a:xfrm>
          <a:prstGeom prst="rect">
            <a:avLst/>
          </a:prstGeom>
          <a:solidFill>
            <a:srgbClr val="D99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6" y="17145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489472"/>
            <a:ext cx="7569157" cy="147447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7/17/25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8" y="3123724"/>
            <a:ext cx="7569157" cy="147447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11931"/>
            <a:ext cx="685800" cy="1200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181676"/>
            <a:ext cx="554038" cy="273844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5" y="363070"/>
            <a:ext cx="7556313" cy="8370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485901"/>
            <a:ext cx="7556313" cy="3108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481768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7/17/25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4817689"/>
            <a:ext cx="612289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181676"/>
            <a:ext cx="55403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1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2"/>
        </a:buClr>
        <a:buSzPct val="75000"/>
        <a:buFont typeface="Wingdings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099" y="3397776"/>
            <a:ext cx="8616043" cy="7000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100" y="3959794"/>
            <a:ext cx="4038600" cy="561415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Subtitle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8368" y="4629582"/>
            <a:ext cx="2177986" cy="494996"/>
          </a:xfrm>
          <a:prstGeom prst="rect">
            <a:avLst/>
          </a:prstGeom>
        </p:spPr>
      </p:pic>
      <p:pic>
        <p:nvPicPr>
          <p:cNvPr id="10" name="Picture 9" descr="A train on a train track&#10;&#10;AI-generated content may be incorrect.">
            <a:extLst>
              <a:ext uri="{FF2B5EF4-FFF2-40B4-BE49-F238E27FC236}">
                <a16:creationId xmlns:a16="http://schemas.microsoft.com/office/drawing/2014/main" id="{75BCDFE9-122E-4891-2220-056450C411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20" y="159276"/>
            <a:ext cx="7772400" cy="3238500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270B9DA2-1F86-8B99-98E8-9CFEE3390C1A}"/>
              </a:ext>
            </a:extLst>
          </p:cNvPr>
          <p:cNvSpPr txBox="1">
            <a:spLocks/>
          </p:cNvSpPr>
          <p:nvPr/>
        </p:nvSpPr>
        <p:spPr>
          <a:xfrm>
            <a:off x="292099" y="4736726"/>
            <a:ext cx="5761229" cy="2807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75000"/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August 15 and 16, 2025 | California State University, Long Beach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797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843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B51B2-6585-324C-B44E-048791C72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1246094"/>
            <a:ext cx="5638800" cy="2118613"/>
          </a:xfrm>
        </p:spPr>
        <p:txBody>
          <a:bodyPr/>
          <a:lstStyle/>
          <a:p>
            <a:r>
              <a:rPr lang="en-US" dirty="0"/>
              <a:t>Thank you</a:t>
            </a:r>
            <a:br>
              <a:rPr lang="en-US" dirty="0"/>
            </a:br>
            <a:br>
              <a:rPr lang="en-US" dirty="0"/>
            </a:br>
            <a:r>
              <a:rPr lang="en-US" dirty="0"/>
              <a:t>For more information, contact </a:t>
            </a:r>
            <a:r>
              <a:rPr lang="en-US" dirty="0" err="1"/>
              <a:t>xxx@xxx.edu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0FCAF-B7B7-9740-A26A-C6D020698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0" y="3863787"/>
            <a:ext cx="5638800" cy="633203"/>
          </a:xfrm>
        </p:spPr>
        <p:txBody>
          <a:bodyPr anchor="b"/>
          <a:lstStyle/>
          <a:p>
            <a:r>
              <a:rPr lang="en-US" dirty="0"/>
              <a:t>This research was generously funded through a grant from State of California Senate Bill 1, the Road Repair and Accountability Act of 2017</a:t>
            </a:r>
          </a:p>
        </p:txBody>
      </p:sp>
    </p:spTree>
    <p:extLst>
      <p:ext uri="{BB962C8B-B14F-4D97-AF65-F5344CB8AC3E}">
        <p14:creationId xmlns:p14="http://schemas.microsoft.com/office/powerpoint/2010/main" val="3730676114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Correct SJSU RGB">
      <a:dk1>
        <a:srgbClr val="000000"/>
      </a:dk1>
      <a:lt1>
        <a:sysClr val="window" lastClr="FFFFFF"/>
      </a:lt1>
      <a:dk2>
        <a:srgbClr val="005591"/>
      </a:dk2>
      <a:lt2>
        <a:srgbClr val="EEECE1"/>
      </a:lt2>
      <a:accent1>
        <a:srgbClr val="005591"/>
      </a:accent1>
      <a:accent2>
        <a:srgbClr val="E5A823"/>
      </a:accent2>
      <a:accent3>
        <a:srgbClr val="005591"/>
      </a:accent3>
      <a:accent4>
        <a:srgbClr val="E5A823"/>
      </a:accent4>
      <a:accent5>
        <a:srgbClr val="005591"/>
      </a:accent5>
      <a:accent6>
        <a:srgbClr val="939597"/>
      </a:accent6>
      <a:hlink>
        <a:srgbClr val="0000FF"/>
      </a:hlink>
      <a:folHlink>
        <a:srgbClr val="939597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7046</TotalTime>
  <Words>54</Words>
  <Application>Microsoft Macintosh PowerPoint</Application>
  <PresentationFormat>On-screen Show (16:9)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Calibri</vt:lpstr>
      <vt:lpstr>Franklin Gothic Book</vt:lpstr>
      <vt:lpstr>Franklin Gothic Medium</vt:lpstr>
      <vt:lpstr>Wingdings</vt:lpstr>
      <vt:lpstr>Advantage</vt:lpstr>
      <vt:lpstr>Title</vt:lpstr>
      <vt:lpstr>Title</vt:lpstr>
      <vt:lpstr>Thank you  For more information, contact xxx@xxx.edu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Hilary Nixon</dc:creator>
  <cp:lastModifiedBy>Alverina Eka Weinardy</cp:lastModifiedBy>
  <cp:revision>92</cp:revision>
  <cp:lastPrinted>2017-01-03T20:52:23Z</cp:lastPrinted>
  <dcterms:created xsi:type="dcterms:W3CDTF">2016-12-30T20:19:08Z</dcterms:created>
  <dcterms:modified xsi:type="dcterms:W3CDTF">2025-07-17T17:38:03Z</dcterms:modified>
</cp:coreProperties>
</file>